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47" r:id="rId3"/>
    <p:sldId id="348" r:id="rId4"/>
    <p:sldId id="358" r:id="rId5"/>
    <p:sldId id="359" r:id="rId6"/>
    <p:sldId id="360" r:id="rId7"/>
    <p:sldId id="361" r:id="rId8"/>
    <p:sldId id="362" r:id="rId9"/>
    <p:sldId id="3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8599" b="24584"/>
          <a:stretch/>
        </p:blipFill>
        <p:spPr>
          <a:xfrm>
            <a:off x="0" y="3876674"/>
            <a:ext cx="12192000" cy="2981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SPAWN – GROUND FORCES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SPAWN CLASS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Dynamically spawn AI within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missions to create a compelling,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randomized and dynamic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experience for the players.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SPAWN </a:t>
            </a:r>
            <a:r>
              <a:rPr lang="nl-BE" dirty="0" err="1"/>
              <a:t>functional</a:t>
            </a:r>
            <a:r>
              <a:rPr lang="nl-BE" dirty="0"/>
              <a:t>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28" name="TextBox 19"/>
          <p:cNvSpPr txBox="1"/>
          <p:nvPr/>
        </p:nvSpPr>
        <p:spPr>
          <a:xfrm>
            <a:off x="3845975" y="2168985"/>
            <a:ext cx="8100090" cy="4410050"/>
          </a:xfrm>
          <a:prstGeom prst="roundRect">
            <a:avLst>
              <a:gd name="adj" fmla="val 4103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en-US" sz="1600" b="1" dirty="0"/>
              <a:t>Spawn dynamically new groups of units</a:t>
            </a:r>
            <a:r>
              <a:rPr lang="en-US" sz="1600" dirty="0"/>
              <a:t> during mission execution:</a:t>
            </a:r>
          </a:p>
          <a:p>
            <a:r>
              <a:rPr lang="en-US" sz="1600" dirty="0"/>
              <a:t>Spawn </a:t>
            </a:r>
            <a:r>
              <a:rPr lang="en-US" sz="1600" b="1" dirty="0"/>
              <a:t>whenever you need </a:t>
            </a:r>
            <a:r>
              <a:rPr lang="en-US" sz="1600" dirty="0"/>
              <a:t>to spawn a new group with defined templates.</a:t>
            </a:r>
          </a:p>
          <a:p>
            <a:r>
              <a:rPr lang="en-US" sz="1600" b="1" dirty="0"/>
              <a:t>Randomize routes </a:t>
            </a:r>
            <a:r>
              <a:rPr lang="en-US" sz="1600" dirty="0"/>
              <a:t>of spawned groups.</a:t>
            </a:r>
          </a:p>
          <a:p>
            <a:r>
              <a:rPr lang="en-US" sz="1600" dirty="0"/>
              <a:t>Schedule spawning, but </a:t>
            </a:r>
            <a:r>
              <a:rPr lang="en-US" sz="1600" b="1" dirty="0"/>
              <a:t>put a limit on how many groups can be spawned</a:t>
            </a:r>
            <a:r>
              <a:rPr lang="en-US" sz="1600" dirty="0"/>
              <a:t> and are alive at the same time.</a:t>
            </a:r>
          </a:p>
          <a:p>
            <a:r>
              <a:rPr lang="en-US" sz="1600" b="1" dirty="0"/>
              <a:t>Respawn groups </a:t>
            </a:r>
            <a:r>
              <a:rPr lang="en-US" sz="1600" dirty="0"/>
              <a:t>whenever needed.</a:t>
            </a:r>
          </a:p>
          <a:p>
            <a:r>
              <a:rPr lang="en-US" sz="1600" b="1" dirty="0"/>
              <a:t>Make arrays of groups visible </a:t>
            </a:r>
            <a:r>
              <a:rPr lang="en-US" sz="1600" dirty="0"/>
              <a:t>before mission execution. This is quite spectacular.</a:t>
            </a:r>
          </a:p>
          <a:p>
            <a:r>
              <a:rPr lang="en-US" sz="1600" b="1" dirty="0"/>
              <a:t>Repeat groups </a:t>
            </a:r>
            <a:r>
              <a:rPr lang="en-US" sz="1600" dirty="0"/>
              <a:t>when landing, just after the landing event or after the engine shut-down event.</a:t>
            </a:r>
          </a:p>
          <a:p>
            <a:r>
              <a:rPr lang="en-US" sz="1600" b="1" dirty="0"/>
              <a:t>Respawn inactive, damaged groups, or groups that are blocking the runway</a:t>
            </a:r>
            <a:r>
              <a:rPr lang="en-US" sz="1600" dirty="0"/>
              <a:t>.</a:t>
            </a:r>
          </a:p>
          <a:p>
            <a:r>
              <a:rPr lang="en-US" sz="1600" dirty="0"/>
              <a:t>Spawn new groups from another unit or within a zone whenever needed.</a:t>
            </a:r>
          </a:p>
          <a:p>
            <a:r>
              <a:rPr lang="en-US" sz="1600" b="1" dirty="0">
                <a:solidFill>
                  <a:schemeClr val="bg1"/>
                </a:solidFill>
              </a:rPr>
              <a:t>Randomize zones </a:t>
            </a:r>
            <a:r>
              <a:rPr lang="en-US" sz="1600" dirty="0">
                <a:solidFill>
                  <a:schemeClr val="bg1"/>
                </a:solidFill>
              </a:rPr>
              <a:t>when spawning groups.</a:t>
            </a:r>
          </a:p>
          <a:p>
            <a:r>
              <a:rPr lang="en-US" sz="1600" dirty="0">
                <a:solidFill>
                  <a:schemeClr val="bg1"/>
                </a:solidFill>
              </a:rPr>
              <a:t>Spawn groups </a:t>
            </a:r>
            <a:r>
              <a:rPr lang="en-US" sz="1600" b="1" dirty="0">
                <a:solidFill>
                  <a:schemeClr val="bg1"/>
                </a:solidFill>
              </a:rPr>
              <a:t>at certain points </a:t>
            </a:r>
            <a:r>
              <a:rPr lang="en-US" sz="1600" dirty="0">
                <a:solidFill>
                  <a:schemeClr val="bg1"/>
                </a:solidFill>
              </a:rPr>
              <a:t>within the simulation space.</a:t>
            </a:r>
          </a:p>
          <a:p>
            <a:r>
              <a:rPr lang="en-US" sz="1600" b="1" dirty="0">
                <a:solidFill>
                  <a:schemeClr val="bg1"/>
                </a:solidFill>
              </a:rPr>
              <a:t>Randomize Templates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spawing</a:t>
            </a:r>
            <a:r>
              <a:rPr lang="en-US" sz="1600" dirty="0">
                <a:solidFill>
                  <a:schemeClr val="bg1"/>
                </a:solidFill>
              </a:rPr>
              <a:t> groups within simulation space, but each time different units.</a:t>
            </a:r>
          </a:p>
          <a:p>
            <a:r>
              <a:rPr lang="en-US" sz="1600" dirty="0">
                <a:solidFill>
                  <a:schemeClr val="bg1"/>
                </a:solidFill>
              </a:rPr>
              <a:t>…</a:t>
            </a:r>
            <a:endParaRPr lang="nl-BE" sz="1600" dirty="0">
              <a:solidFill>
                <a:schemeClr val="bg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1145945" y="2348988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Ovaal 31"/>
          <p:cNvSpPr/>
          <p:nvPr/>
        </p:nvSpPr>
        <p:spPr>
          <a:xfrm>
            <a:off x="1415948" y="2618990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kstvak 34"/>
          <p:cNvSpPr txBox="1"/>
          <p:nvPr/>
        </p:nvSpPr>
        <p:spPr>
          <a:xfrm>
            <a:off x="335936" y="2708991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ZONE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6" name="Ovaal 35"/>
          <p:cNvSpPr/>
          <p:nvPr/>
        </p:nvSpPr>
        <p:spPr>
          <a:xfrm>
            <a:off x="2225957" y="3609002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8" name="Ovaal 37"/>
          <p:cNvSpPr/>
          <p:nvPr/>
        </p:nvSpPr>
        <p:spPr>
          <a:xfrm>
            <a:off x="2495960" y="3879004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kstvak 40"/>
          <p:cNvSpPr txBox="1"/>
          <p:nvPr/>
        </p:nvSpPr>
        <p:spPr>
          <a:xfrm>
            <a:off x="2135956" y="3429000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ZONE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2" name="Ovaal 41"/>
          <p:cNvSpPr/>
          <p:nvPr/>
        </p:nvSpPr>
        <p:spPr>
          <a:xfrm>
            <a:off x="1055944" y="486901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4" name="Ovaal 43"/>
          <p:cNvSpPr/>
          <p:nvPr/>
        </p:nvSpPr>
        <p:spPr>
          <a:xfrm>
            <a:off x="1325947" y="513901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45"/>
          <p:cNvCxnSpPr/>
          <p:nvPr/>
        </p:nvCxnSpPr>
        <p:spPr>
          <a:xfrm>
            <a:off x="1595950" y="567902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/>
          <p:cNvSpPr txBox="1"/>
          <p:nvPr/>
        </p:nvSpPr>
        <p:spPr>
          <a:xfrm>
            <a:off x="1865953" y="486901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ZONE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5948" y="2708992"/>
            <a:ext cx="540006" cy="327783"/>
          </a:xfrm>
          <a:prstGeom prst="rect">
            <a:avLst/>
          </a:prstGeom>
        </p:spPr>
      </p:pic>
      <p:pic>
        <p:nvPicPr>
          <p:cNvPr id="48" name="Afbeelding 4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5960" y="3969006"/>
            <a:ext cx="540006" cy="327783"/>
          </a:xfrm>
          <a:prstGeom prst="rect">
            <a:avLst/>
          </a:prstGeom>
        </p:spPr>
      </p:pic>
      <p:pic>
        <p:nvPicPr>
          <p:cNvPr id="49" name="Afbeelding 4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25947" y="5229020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8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spa-011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simple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spawning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17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spa-012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b="1" dirty="0">
                <a:solidFill>
                  <a:schemeClr val="accent1"/>
                </a:solidFill>
              </a:rPr>
              <a:t> multiple </a:t>
            </a:r>
            <a:r>
              <a:rPr lang="nl-BE" sz="3100" b="1" dirty="0" err="1">
                <a:solidFill>
                  <a:schemeClr val="accent1"/>
                </a:solidFill>
              </a:rPr>
              <a:t>spawns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03865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spa-013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schedule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spawns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79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spa-014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scheduled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spawns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limited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690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spa-015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dirty="0">
                <a:solidFill>
                  <a:schemeClr val="accent1"/>
                </a:solidFill>
              </a:rPr>
              <a:t> </a:t>
            </a:r>
            <a:r>
              <a:rPr lang="nl-BE" sz="3100" dirty="0" err="1">
                <a:solidFill>
                  <a:schemeClr val="accent1"/>
                </a:solidFill>
              </a:rPr>
              <a:t>randomize</a:t>
            </a:r>
            <a:r>
              <a:rPr lang="nl-BE" sz="3100" dirty="0">
                <a:solidFill>
                  <a:schemeClr val="accent1"/>
                </a:solidFill>
              </a:rPr>
              <a:t> route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8108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SPAWN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spa-016 – </a:t>
            </a:r>
            <a:r>
              <a:rPr lang="nl-BE" sz="3100" b="1" dirty="0" err="1">
                <a:solidFill>
                  <a:schemeClr val="accent1"/>
                </a:solidFill>
              </a:rPr>
              <a:t>ground</a:t>
            </a:r>
            <a:r>
              <a:rPr lang="nl-BE" sz="3100" b="1" dirty="0">
                <a:solidFill>
                  <a:schemeClr val="accent1"/>
                </a:solidFill>
              </a:rPr>
              <a:t> </a:t>
            </a:r>
            <a:r>
              <a:rPr lang="nl-BE" sz="3100" b="1" dirty="0" err="1">
                <a:solidFill>
                  <a:schemeClr val="accent1"/>
                </a:solidFill>
              </a:rPr>
              <a:t>ops</a:t>
            </a:r>
            <a:r>
              <a:rPr lang="nl-BE" sz="3100" dirty="0">
                <a:solidFill>
                  <a:schemeClr val="accent1"/>
                </a:solidFill>
              </a:rPr>
              <a:t> </a:t>
            </a:r>
            <a:r>
              <a:rPr lang="nl-BE" sz="3100" dirty="0" err="1">
                <a:solidFill>
                  <a:schemeClr val="accent1"/>
                </a:solidFill>
              </a:rPr>
              <a:t>randomize</a:t>
            </a:r>
            <a:r>
              <a:rPr lang="nl-BE" sz="3100">
                <a:solidFill>
                  <a:schemeClr val="accent1"/>
                </a:solidFill>
              </a:rPr>
              <a:t> Zones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10310</TotalTime>
  <Words>213</Words>
  <Application>Microsoft Office PowerPoint</Application>
  <PresentationFormat>Breedbeeld</PresentationFormat>
  <Paragraphs>38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2" baseType="lpstr">
      <vt:lpstr>Corbel</vt:lpstr>
      <vt:lpstr>Wingdings</vt:lpstr>
      <vt:lpstr>Gestreept</vt:lpstr>
      <vt:lpstr>moose for dcs world SPAWN – GROUND FORCES</vt:lpstr>
      <vt:lpstr>SPAWN CLASS</vt:lpstr>
      <vt:lpstr>SPAWN functional overview</vt:lpstr>
      <vt:lpstr>moose for dcs world SPAWN spa-011 – ground ops simple spawning</vt:lpstr>
      <vt:lpstr>moose for dcs world SPAWN spa-012 – ground ops multiple spawns</vt:lpstr>
      <vt:lpstr>moose for dcs world SPAWN spa-013 – ground ops schedule spawns</vt:lpstr>
      <vt:lpstr>moose for dcs world SPAWN spa-014 – ground ops scheduled spawns limited</vt:lpstr>
      <vt:lpstr>moose for dcs world SPAWN spa-015 – ground ops randomize route</vt:lpstr>
      <vt:lpstr>moose for dcs world SPAWN spa-016 – ground ops randomize Zones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435</cp:revision>
  <dcterms:created xsi:type="dcterms:W3CDTF">2016-04-14T07:37:30Z</dcterms:created>
  <dcterms:modified xsi:type="dcterms:W3CDTF">2017-01-10T09:30:40Z</dcterms:modified>
</cp:coreProperties>
</file>

<file path=docProps/thumbnail.jpeg>
</file>